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59" r:id="rId8"/>
    <p:sldId id="266" r:id="rId9"/>
    <p:sldId id="265" r:id="rId10"/>
    <p:sldId id="264" r:id="rId11"/>
    <p:sldId id="258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3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4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11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2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86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0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2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7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4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8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8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0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3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6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5A39D-9F84-4BB0-917B-32783B814AB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ABF444-B8DF-4001-98AC-EE1935AD6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3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urs-onlyn.ru/dipl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576" y="1919622"/>
            <a:ext cx="8274243" cy="1646302"/>
          </a:xfrm>
        </p:spPr>
        <p:txBody>
          <a:bodyPr/>
          <a:lstStyle/>
          <a:p>
            <a:pPr algn="ctr"/>
            <a:r>
              <a:rPr lang="ru-RU" dirty="0" smtClean="0"/>
              <a:t>Кейс работы по созданию персонального сайта педагога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0085" y="5630251"/>
            <a:ext cx="3522134" cy="1096899"/>
          </a:xfrm>
        </p:spPr>
        <p:txBody>
          <a:bodyPr/>
          <a:lstStyle/>
          <a:p>
            <a:pPr algn="ctr"/>
            <a:r>
              <a:rPr lang="ru-RU" dirty="0" smtClean="0"/>
              <a:t>Подготовила: Щербицкая С.А.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70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26" y="2733963"/>
            <a:ext cx="2235893" cy="1320800"/>
          </a:xfrm>
        </p:spPr>
        <p:txBody>
          <a:bodyPr/>
          <a:lstStyle/>
          <a:p>
            <a:pPr algn="ctr"/>
            <a:r>
              <a:rPr lang="ru-RU" dirty="0" smtClean="0"/>
              <a:t>Из опыта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30" t="21436" r="39397" b="25737"/>
          <a:stretch/>
        </p:blipFill>
        <p:spPr>
          <a:xfrm>
            <a:off x="997526" y="554182"/>
            <a:ext cx="4106753" cy="56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4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497" y="1682428"/>
            <a:ext cx="410248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Гостевая книга для отзывов и пожеланий педагогу – обратная связь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499" t="23769" r="38607" b="19034"/>
          <a:stretch/>
        </p:blipFill>
        <p:spPr>
          <a:xfrm>
            <a:off x="809646" y="868529"/>
            <a:ext cx="3928609" cy="551832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74026" y="3862209"/>
            <a:ext cx="2093575" cy="624464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Сайт педагога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0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674" y="111465"/>
            <a:ext cx="1219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Платформы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для создания сайтов</a:t>
            </a: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Nethouse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Простой и удобный онлайн-конструктор для интернет-магазинов, сайтов визиток,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Landing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Page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Более 100 готовых шаблонов.</a:t>
            </a: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uKit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Многофункциональный конструктор сайтов для бизнеса.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Есть мобильное приложение 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Android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iOS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Setup.ru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Бесплатный конструктор для создания сайтов с нуля.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Более 7 000 вариантов дизайна.</a:t>
            </a: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Creatium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Платформа для самостоятельного создания впечатляющих веб-сайтов.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Без помощи программистов и дизайнеров.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Site123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Бесплатный онлайн-конструктор.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Готовые стили и шаблоны для вашего удобства.</a:t>
            </a: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Tilda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Сервис для создания впечатляющих веб-сайтов для бизнеса и медиа.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Можно «собрать» веб-площадку с нуля.</a:t>
            </a: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Google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Sites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Бесплатный конструктор веб-страниц от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Google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Подходит для небольших проектов.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WordPress.com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Конструктор сайтов от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WordPress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на русском языке.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Бесплатный хостинг и домен.</a:t>
            </a: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Wix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Профессиональная платформа для создания сайтов своей мечты.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Гибкие настройки дизайна.</a:t>
            </a:r>
          </a:p>
          <a:p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Joomla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Бесплатный движок для веб-проектов любой сложности.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1С-UMI	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Онлайн-платформа для разработки интернет-магазинов.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Все для быстрого старта продаж.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Конструктор от Яндекс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Создание Турбо-страниц для рекламы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Яндекс.Директ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Конструктор от Тинькофф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	— Бесплатный конструктор от Тинькофф.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— Создавайте сайты без разработчиков.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Источник: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https://smm-tips.ru/sayty/besplatnye-konstruktory-saytov.html</a:t>
            </a:r>
          </a:p>
        </p:txBody>
      </p:sp>
    </p:spTree>
    <p:extLst>
      <p:ext uri="{BB962C8B-B14F-4D97-AF65-F5344CB8AC3E}">
        <p14:creationId xmlns:p14="http://schemas.microsoft.com/office/powerpoint/2010/main" val="63750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327" y="2975118"/>
            <a:ext cx="7883236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07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565" y="603443"/>
            <a:ext cx="8825344" cy="740448"/>
          </a:xfrm>
        </p:spPr>
        <p:txBody>
          <a:bodyPr/>
          <a:lstStyle/>
          <a:p>
            <a:pPr algn="ctr"/>
            <a:r>
              <a:rPr lang="ru-RU" dirty="0" smtClean="0"/>
              <a:t>Сайт выполнен на Тильде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4316" y="5568443"/>
            <a:ext cx="4090559" cy="513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Главная страница.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mini.s-shot.ru/1024x768/JPEG/1024/Z100/?https%3A%2F%2Fkurs-onlyn.ru%2Fdip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" y="1343889"/>
            <a:ext cx="5136862" cy="38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444" t="15625" r="12838" b="12216"/>
          <a:stretch/>
        </p:blipFill>
        <p:spPr>
          <a:xfrm>
            <a:off x="6300645" y="1871443"/>
            <a:ext cx="3587924" cy="33250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22656" y="1333282"/>
            <a:ext cx="1193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Меню.</a:t>
            </a:r>
          </a:p>
        </p:txBody>
      </p:sp>
    </p:spTree>
    <p:extLst>
      <p:ext uri="{BB962C8B-B14F-4D97-AF65-F5344CB8AC3E}">
        <p14:creationId xmlns:p14="http://schemas.microsoft.com/office/powerpoint/2010/main" val="372772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970" y="401782"/>
            <a:ext cx="4919902" cy="1320800"/>
          </a:xfrm>
        </p:spPr>
        <p:txBody>
          <a:bodyPr/>
          <a:lstStyle/>
          <a:p>
            <a:pPr algn="ctr"/>
            <a:r>
              <a:rPr lang="ru-RU" dirty="0" smtClean="0"/>
              <a:t>Достижения педагога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31" t="21792" r="38794" b="19312"/>
          <a:stretch/>
        </p:blipFill>
        <p:spPr>
          <a:xfrm>
            <a:off x="1189951" y="1330038"/>
            <a:ext cx="3188086" cy="4782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394" t="27936" r="39245" b="20360"/>
          <a:stretch/>
        </p:blipFill>
        <p:spPr>
          <a:xfrm>
            <a:off x="5292437" y="1330038"/>
            <a:ext cx="3678558" cy="47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830" y="512618"/>
            <a:ext cx="6166811" cy="1320800"/>
          </a:xfrm>
        </p:spPr>
        <p:txBody>
          <a:bodyPr/>
          <a:lstStyle/>
          <a:p>
            <a:pPr algn="ctr"/>
            <a:r>
              <a:rPr lang="ru-RU" dirty="0" smtClean="0"/>
              <a:t>Достижения воспитанников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85" t="28217" r="34981" b="9675"/>
          <a:stretch/>
        </p:blipFill>
        <p:spPr>
          <a:xfrm>
            <a:off x="374070" y="1432791"/>
            <a:ext cx="4738257" cy="3338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941" t="14867" r="11238" b="23675"/>
          <a:stretch/>
        </p:blipFill>
        <p:spPr>
          <a:xfrm>
            <a:off x="5492050" y="1432791"/>
            <a:ext cx="4524785" cy="33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81" y="624442"/>
            <a:ext cx="263767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 и видео отчеты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67" t="21078" r="39409" b="21454"/>
          <a:stretch/>
        </p:blipFill>
        <p:spPr>
          <a:xfrm>
            <a:off x="1039091" y="512617"/>
            <a:ext cx="4558147" cy="5971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670" t="28323" r="42429" b="25843"/>
          <a:stretch/>
        </p:blipFill>
        <p:spPr>
          <a:xfrm>
            <a:off x="6110540" y="2193684"/>
            <a:ext cx="2823016" cy="42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08" y="2729346"/>
            <a:ext cx="339967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Анкетирование родителей и педагогов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30" t="20365" r="38393" b="19669"/>
          <a:stretch/>
        </p:blipFill>
        <p:spPr>
          <a:xfrm>
            <a:off x="1066800" y="397163"/>
            <a:ext cx="3990108" cy="59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1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45" y="2769866"/>
            <a:ext cx="3676766" cy="1320800"/>
          </a:xfrm>
        </p:spPr>
        <p:txBody>
          <a:bodyPr/>
          <a:lstStyle/>
          <a:p>
            <a:pPr algn="ctr"/>
            <a:r>
              <a:rPr lang="ru-RU" dirty="0" smtClean="0"/>
              <a:t>Родителям на заметку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28" t="21792" r="38393" b="18599"/>
          <a:stretch/>
        </p:blipFill>
        <p:spPr>
          <a:xfrm>
            <a:off x="734291" y="593456"/>
            <a:ext cx="3906982" cy="56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6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2982" y="2706253"/>
            <a:ext cx="3261129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Родительский клуб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729" t="21078" r="39396" b="26094"/>
          <a:stretch/>
        </p:blipFill>
        <p:spPr>
          <a:xfrm>
            <a:off x="665017" y="346363"/>
            <a:ext cx="4448805" cy="6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2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763" y="2105890"/>
            <a:ext cx="341352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Цифровой образовательный ресурс для воспитанников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30" t="22149" r="39797" b="25737"/>
          <a:stretch/>
        </p:blipFill>
        <p:spPr>
          <a:xfrm>
            <a:off x="720437" y="665018"/>
            <a:ext cx="4045527" cy="58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287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Кейс работы по созданию персонального сайта педагога ДОУ</vt:lpstr>
      <vt:lpstr>Сайт выполнен на Тильде</vt:lpstr>
      <vt:lpstr>Достижения педагога</vt:lpstr>
      <vt:lpstr>Достижения воспитанников</vt:lpstr>
      <vt:lpstr>Фото и видео отчеты</vt:lpstr>
      <vt:lpstr>Анкетирование родителей и педагогов</vt:lpstr>
      <vt:lpstr>Родителям на заметку</vt:lpstr>
      <vt:lpstr>Родительский клуб</vt:lpstr>
      <vt:lpstr>Цифровой образовательный ресурс для воспитанников</vt:lpstr>
      <vt:lpstr>Из опыта работы</vt:lpstr>
      <vt:lpstr>Гостевая книга для отзывов и пожеланий педагогу – обратная связь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дипломной работы по созданию сайта педагога ДОУ</dc:title>
  <dc:creator>Светлана</dc:creator>
  <cp:lastModifiedBy>Светлана</cp:lastModifiedBy>
  <cp:revision>13</cp:revision>
  <dcterms:created xsi:type="dcterms:W3CDTF">2023-11-05T07:24:26Z</dcterms:created>
  <dcterms:modified xsi:type="dcterms:W3CDTF">2023-11-23T16:23:24Z</dcterms:modified>
</cp:coreProperties>
</file>